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61" r:id="rId4"/>
    <p:sldId id="260" r:id="rId5"/>
    <p:sldId id="263" r:id="rId6"/>
    <p:sldId id="262" r:id="rId7"/>
    <p:sldId id="267" r:id="rId8"/>
    <p:sldId id="272" r:id="rId9"/>
    <p:sldId id="266" r:id="rId10"/>
    <p:sldId id="270" r:id="rId1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95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558A6B77-4CD0-4837-888F-5450ED07382F}" type="datetime1">
              <a:rPr lang="es-ES" smtClean="0"/>
              <a:t>25/09/2017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57E03411-58E2-43FD-AE1D-AD77DFF8CB20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EFBF568D-E0C5-4F7A-80C1-F7598EC89943}" type="datetime1">
              <a:rPr lang="es-ES" noProof="0" smtClean="0"/>
              <a:pPr/>
              <a:t>25/09/2017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C8DC57A8-AE18-4654-B6AF-04B3577165BE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C57A8-AE18-4654-B6AF-04B3577165BE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9270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C57A8-AE18-4654-B6AF-04B3577165BE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4069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C57A8-AE18-4654-B6AF-04B3577165BE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798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C57A8-AE18-4654-B6AF-04B3577165BE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5010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C57A8-AE18-4654-B6AF-04B3577165BE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1727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C57A8-AE18-4654-B6AF-04B3577165BE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9583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C57A8-AE18-4654-B6AF-04B3577165BE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665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C57A8-AE18-4654-B6AF-04B3577165BE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7837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C57A8-AE18-4654-B6AF-04B3577165BE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6721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C57A8-AE18-4654-B6AF-04B3577165BE}" type="slidenum">
              <a:rPr lang="es-E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58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rtlCol="0" anchor="b">
            <a:noAutofit/>
          </a:bodyPr>
          <a:lstStyle>
            <a:lvl1pPr algn="l" rtl="0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r>
              <a:rPr lang="es-ES" noProof="0"/>
              <a:t>Haga clic para editar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imágenes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 rtlCol="0">
            <a:noAutofit/>
          </a:bodyPr>
          <a:lstStyle>
            <a:lvl1pPr algn="l" rtl="0">
              <a:defRPr sz="2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84" name="Grupo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orma lib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6" name="Forma lib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7" name="Forma lib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8" name="Forma lib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9" name="Forma lib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0" name="Forma lib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1" name="Forma lib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2" name="Forma lib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3" name="Forma lib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4" name="Forma lib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5" name="Forma lib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6" name="Forma lib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97" name="Marcador de posición de imagen 33" descr="Marcador de posición vacío para agregar una imagen. Haga clic en el marcador de posición y seleccione la imagen que desee agregar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98" name="Grupo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orma lib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0" name="Forma lib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1" name="Forma lib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2" name="Forma lib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3" name="Forma lib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4" name="Forma lib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5" name="Forma lib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6" name="Forma lib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7" name="Forma lib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8" name="Forma lib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9" name="Forma lib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10" name="Forma lib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11" name="Marcador de posición de imagen 33" descr="Marcador de posición vacío para agregar una imagen. Haga clic en el marcador de posición y seleccione la imagen que desee agregar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grpSp>
        <p:nvGrpSpPr>
          <p:cNvPr id="112" name="Grupo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orma lib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14" name="Forma lib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15" name="Forma lib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16" name="Forma lib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17" name="Forma lib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18" name="Forma lib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19" name="Forma lib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20" name="Forma lib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21" name="Forma lib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22" name="Forma lib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23" name="Forma lib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24" name="Forma lib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25" name="Marcador de posición de imagen 33" descr="Marcador de posición vacío para agregar una imagen. Haga clic en el marcador de posición y seleccione la imagen que desee agregar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26" name="Marcador de posición de texto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Editar el estilo de texto del patrón</a:t>
            </a:r>
          </a:p>
        </p:txBody>
      </p:sp>
      <p:sp>
        <p:nvSpPr>
          <p:cNvPr id="8" name="Marcador de posición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7" name="Marcador de posición de pie de página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fech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629BEB8-9E7D-46F8-9D38-0DF867B65F6C}" type="datetime1">
              <a:rPr lang="es-ES" noProof="0" smtClean="0"/>
              <a:pPr/>
              <a:t>25/09/2017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es-ES" noProof="0"/>
              <a:t>Editar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Editar el estilo de texto del patrón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fld id="{022B156B-59AE-415F-B24B-8756D48BB977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 rtlCol="0"/>
          <a:lstStyle>
            <a:lvl1pPr>
              <a:defRPr/>
            </a:lvl1pPr>
          </a:lstStyle>
          <a:p>
            <a:fld id="{8C5E9C56-EA05-4307-85E4-BF6C05199383}" type="datetime1">
              <a:rPr lang="es-ES" noProof="0" smtClean="0"/>
              <a:pPr/>
              <a:t>25/09/2017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8" name="Grupo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orma libre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" name="Forma libre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grpSp>
          <p:nvGrpSpPr>
            <p:cNvPr id="11" name="Grupo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orma libre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 dirty="0"/>
              </a:p>
            </p:txBody>
          </p:sp>
          <p:sp>
            <p:nvSpPr>
              <p:cNvPr id="21" name="Forma libre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 dirty="0"/>
              </a:p>
            </p:txBody>
          </p:sp>
        </p:grpSp>
        <p:sp>
          <p:nvSpPr>
            <p:cNvPr id="12" name="Forma libre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3" name="Forma libre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4" name="Forma libre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5" name="Forma libre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l" rtl="0">
              <a:buNone/>
              <a:defRPr sz="32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Editar el estilo de texto del patrón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5E4B513-C016-45E9-9D12-97C0FE834FFB}" type="datetime1">
              <a:rPr lang="es-ES" noProof="0" smtClean="0"/>
              <a:pPr/>
              <a:t>25/09/2017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Editar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C08D2A3-9C84-40EA-B90D-CE0CB003F11C}" type="datetime1">
              <a:rPr lang="es-ES" noProof="0" smtClean="0"/>
              <a:pPr/>
              <a:t>25/09/2017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 rtlCol="0"/>
          <a:lstStyle/>
          <a:p>
            <a:pPr lvl="0" rtl="0"/>
            <a:r>
              <a:rPr lang="es-ES" noProof="0"/>
              <a:t>Editar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D3FC754-5105-4120-96BF-E066A80C9168}" type="datetime1">
              <a:rPr lang="es-ES" noProof="0" smtClean="0"/>
              <a:pPr/>
              <a:t>25/09/2017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B84E01D-FE59-4730-AF0E-FE450E404B97}" type="datetime1">
              <a:rPr lang="es-ES" noProof="0" smtClean="0"/>
              <a:pPr/>
              <a:t>25/09/2017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4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 rtlCol="0"/>
          <a:lstStyle/>
          <a:p>
            <a:pPr lvl="0" rtl="0"/>
            <a:r>
              <a:rPr lang="es-ES" noProof="0"/>
              <a:t>Editar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 rtlCol="0"/>
          <a:lstStyle/>
          <a:p>
            <a:pPr lvl="0" rtl="0"/>
            <a:r>
              <a:rPr lang="es-ES" noProof="0"/>
              <a:t>Editar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6A526C-96C5-4D92-AB97-D8ADC29D42FE}" type="datetime1">
              <a:rPr lang="es-ES" noProof="0" smtClean="0"/>
              <a:pPr/>
              <a:t>25/09/2017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 rtlCol="0"/>
          <a:lstStyle/>
          <a:p>
            <a:pPr lvl="0" rtl="0"/>
            <a:r>
              <a:rPr lang="es-ES" noProof="0"/>
              <a:t>Editar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 rtlCol="0"/>
          <a:lstStyle/>
          <a:p>
            <a:pPr lvl="0" rtl="0"/>
            <a:r>
              <a:rPr lang="es-ES" noProof="0"/>
              <a:t>Editar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D8706A-82CB-4CEF-A1F3-DFFE07174E7B}" type="datetime1">
              <a:rPr lang="es-ES" noProof="0" smtClean="0"/>
              <a:pPr/>
              <a:t>25/09/2017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8843A6-40B9-4C41-B2F4-377E2A54BFAD}" type="datetime1">
              <a:rPr lang="es-ES" noProof="0" smtClean="0"/>
              <a:pPr/>
              <a:t>25/09/2017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3ECB6EA-8F6B-4084-8E83-2F4BA16ACF8E}" type="datetime1">
              <a:rPr lang="es-ES" noProof="0" smtClean="0"/>
              <a:pPr/>
              <a:t>25/09/2017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imágenes con ley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9" name="Grupo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orma lib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1" name="Forma lib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2" name="Forma lib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3" name="Forma lib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4" name="Forma lib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5" name="Forma lib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6" name="Marcador de posición de imagen 33" descr="Marcador de posición vacío para agregar una imagen. Haga clic en el marcador de posición y seleccione la imagen que desee agregar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9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Editar el estilo de texto del patrón</a:t>
            </a:r>
          </a:p>
        </p:txBody>
      </p:sp>
      <p:grpSp>
        <p:nvGrpSpPr>
          <p:cNvPr id="22" name="Grupo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orma lib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" name="Forma lib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" name="Forma lib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" name="Forma lib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" name="Forma lib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" name="Forma lib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7" name="Marcador de posición de imagen 33" descr="Marcador de posición vacío para agregar una imagen. Haga clic en el marcador de posición y seleccione la imagen que desee agregar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0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Editar el estilo de texto del patrón</a:t>
            </a:r>
          </a:p>
        </p:txBody>
      </p:sp>
      <p:sp>
        <p:nvSpPr>
          <p:cNvPr id="8" name="Marcador de posición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7" name="Marcador de posición de pie de página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fech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7458E2-43B4-47F5-9309-6BEE53513121}" type="datetime1">
              <a:rPr lang="es-ES" noProof="0" smtClean="0"/>
              <a:pPr/>
              <a:t>25/09/2017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imágenes con ley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52" name="Grupo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orma lib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4" name="Forma lib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5" name="Forma lib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6" name="Forma lib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7" name="Forma lib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8" name="Forma lib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9" name="Forma lib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0" name="Forma lib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1" name="Forma lib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2" name="Forma lib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3" name="Forma lib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4" name="Forma lib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9" name="Marcador de posición de imagen 33" descr="Marcador de posición vacío para agregar una imagen. Haga clic en el marcador de posición y seleccione la imagen que desee agregar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81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Editar el estilo de texto del patrón</a:t>
            </a:r>
          </a:p>
        </p:txBody>
      </p:sp>
      <p:grpSp>
        <p:nvGrpSpPr>
          <p:cNvPr id="84" name="Grupo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orma lib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6" name="Forma lib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7" name="Forma lib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8" name="Forma lib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9" name="Forma lib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0" name="Forma lib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1" name="Forma lib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2" name="Forma lib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3" name="Forma lib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4" name="Forma lib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5" name="Forma lib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6" name="Forma lib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8" name="Marcador de posición de imagen 33" descr="Marcador de posición vacío para agregar una imagen. Haga clic en el marcador de posición y seleccione la imagen que desee agregar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82" name="Marcador de posición de texto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Editar el estilo de texto del patrón</a:t>
            </a:r>
          </a:p>
        </p:txBody>
      </p:sp>
      <p:grpSp>
        <p:nvGrpSpPr>
          <p:cNvPr id="97" name="Grupo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Forma lib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9" name="Forma lib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0" name="Forma lib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1" name="Forma lib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2" name="Forma lib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3" name="Forma lib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4" name="Forma lib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5" name="Forma lib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6" name="Forma lib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7" name="Forma lib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8" name="Forma lib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9" name="Forma lib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80" name="Marcador de posición de imagen 33" descr="Marcador de posición vacío para agregar una imagen. Haga clic en el marcador de posición y seleccione la imagen que desee agregar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83" name="Marcador de posición de texto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/>
              <a:t>Editar el estilo de texto del patrón</a:t>
            </a:r>
          </a:p>
        </p:txBody>
      </p:sp>
      <p:sp>
        <p:nvSpPr>
          <p:cNvPr id="8" name="Marcador de posición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7" name="Marcador de posición de pie de página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fech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F776D7C-62EF-4BA7-B64B-98976BFFC620}" type="datetime1">
              <a:rPr lang="es-ES" noProof="0" smtClean="0"/>
              <a:pPr/>
              <a:t>25/09/2017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22B156B-59AE-415F-B24B-8756D48BB977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fld id="{6DF62A26-CBD6-46C0-96AB-9CE431FD79E9}" type="datetime1">
              <a:rPr lang="es-ES" noProof="0" smtClean="0"/>
              <a:pPr/>
              <a:t>25/09/2017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Generador de botánica fractal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/>
              <a:t>Cristian Alexanther Rojas</a:t>
            </a:r>
          </a:p>
          <a:p>
            <a:pPr rtl="0"/>
            <a:r>
              <a:rPr lang="es-ES" dirty="0"/>
              <a:t>(crarojasca@unal.edu.co)</a:t>
            </a:r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es-ES" dirty="0"/>
              <a:t>Futuro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997B7A27-6434-49D9-B708-882B1ED53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6613" y="1090413"/>
            <a:ext cx="6172200" cy="467717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4A27E54-E468-4FE4-BAE5-5B25E4C6A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732" y="3429000"/>
            <a:ext cx="3219013" cy="241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2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Contenido</a:t>
            </a:r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s-ES" dirty="0"/>
              <a:t>Fractales</a:t>
            </a:r>
          </a:p>
          <a:p>
            <a:pPr rtl="0"/>
            <a:r>
              <a:rPr lang="es-ES" dirty="0"/>
              <a:t>Idea</a:t>
            </a:r>
          </a:p>
          <a:p>
            <a:pPr rtl="0"/>
            <a:r>
              <a:rPr lang="es-ES" dirty="0"/>
              <a:t>Implementación</a:t>
            </a:r>
          </a:p>
          <a:p>
            <a:pPr rtl="0"/>
            <a:r>
              <a:rPr lang="es-ES" dirty="0"/>
              <a:t>Resultados</a:t>
            </a:r>
          </a:p>
          <a:p>
            <a:pPr rtl="0"/>
            <a:r>
              <a:rPr lang="es-ES" dirty="0"/>
              <a:t>Futuro</a:t>
            </a:r>
          </a:p>
        </p:txBody>
      </p:sp>
    </p:spTree>
    <p:extLst>
      <p:ext uri="{BB962C8B-B14F-4D97-AF65-F5344CB8AC3E}">
        <p14:creationId xmlns:p14="http://schemas.microsoft.com/office/powerpoint/2010/main" val="30810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Fractales</a:t>
            </a:r>
          </a:p>
        </p:txBody>
      </p:sp>
      <p:pic>
        <p:nvPicPr>
          <p:cNvPr id="2050" name="Picture 2" descr="Resultado de imagen para fractales">
            <a:extLst>
              <a:ext uri="{FF2B5EF4-FFF2-40B4-BE49-F238E27FC236}">
                <a16:creationId xmlns:a16="http://schemas.microsoft.com/office/drawing/2014/main" id="{0F491CDB-6D2D-4CB9-A694-C1F37B0A23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706" y="2268537"/>
            <a:ext cx="3556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fractales">
            <a:extLst>
              <a:ext uri="{FF2B5EF4-FFF2-40B4-BE49-F238E27FC236}">
                <a16:creationId xmlns:a16="http://schemas.microsoft.com/office/drawing/2014/main" id="{346D0AEC-C557-4D34-BF93-F75016C3B9B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16784"/>
            <a:ext cx="4951413" cy="300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69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5211" y="279633"/>
            <a:ext cx="10058402" cy="1219200"/>
          </a:xfrm>
        </p:spPr>
        <p:txBody>
          <a:bodyPr rtlCol="0"/>
          <a:lstStyle/>
          <a:p>
            <a:pPr rtl="0"/>
            <a:r>
              <a:rPr lang="es-ES" dirty="0"/>
              <a:t>Fractales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847098" y="2377509"/>
            <a:ext cx="591756" cy="2133678"/>
          </a:xfrm>
        </p:spPr>
        <p:txBody>
          <a:bodyPr rtlCol="0">
            <a:normAutofit fontScale="25000" lnSpcReduction="20000"/>
          </a:bodyPr>
          <a:lstStyle/>
          <a:p>
            <a:pPr rtl="0"/>
            <a:r>
              <a:rPr lang="es-ES" dirty="0"/>
              <a:t>Primera viñeta aquí</a:t>
            </a:r>
          </a:p>
          <a:p>
            <a:pPr rtl="0"/>
            <a:r>
              <a:rPr lang="es-ES" dirty="0"/>
              <a:t>Segunda viñeta aquí</a:t>
            </a:r>
          </a:p>
          <a:p>
            <a:pPr rtl="0"/>
            <a:r>
              <a:rPr lang="es-ES" dirty="0"/>
              <a:t>Tercera viñeta aquí</a:t>
            </a:r>
          </a:p>
        </p:txBody>
      </p:sp>
      <p:pic>
        <p:nvPicPr>
          <p:cNvPr id="1026" name="Picture 2" descr="Resultado de imagen para fractales en la naturaleza">
            <a:extLst>
              <a:ext uri="{FF2B5EF4-FFF2-40B4-BE49-F238E27FC236}">
                <a16:creationId xmlns:a16="http://schemas.microsoft.com/office/drawing/2014/main" id="{8568F683-C75A-44AB-9B96-B068DCFC7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86" y="1861594"/>
            <a:ext cx="5241023" cy="349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sultado de imagen para fractales en la naturaleza">
            <a:extLst>
              <a:ext uri="{FF2B5EF4-FFF2-40B4-BE49-F238E27FC236}">
                <a16:creationId xmlns:a16="http://schemas.microsoft.com/office/drawing/2014/main" id="{3D4F1B85-F46F-4C62-9CE7-55337439683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710" y="1861594"/>
            <a:ext cx="4097975" cy="362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3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65610" y="1107347"/>
            <a:ext cx="6858002" cy="18288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s-ES" dirty="0"/>
              <a:t>Idea: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4265610" y="3061982"/>
            <a:ext cx="6858002" cy="1586218"/>
          </a:xfrm>
        </p:spPr>
        <p:txBody>
          <a:bodyPr rtlCol="0"/>
          <a:lstStyle/>
          <a:p>
            <a:pPr algn="just" rtl="0"/>
            <a:r>
              <a:rPr lang="es-ES" dirty="0"/>
              <a:t>Implementación de un generador de fractales, que permite su visualización y edición de acuerdo a una gramática descriptiva.</a:t>
            </a:r>
          </a:p>
        </p:txBody>
      </p:sp>
    </p:spTree>
    <p:extLst>
      <p:ext uri="{BB962C8B-B14F-4D97-AF65-F5344CB8AC3E}">
        <p14:creationId xmlns:p14="http://schemas.microsoft.com/office/powerpoint/2010/main" val="180574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92223" y="810229"/>
            <a:ext cx="3840480" cy="1656134"/>
          </a:xfrm>
        </p:spPr>
        <p:txBody>
          <a:bodyPr rtlCol="0"/>
          <a:lstStyle/>
          <a:p>
            <a:r>
              <a:rPr lang="es-419" dirty="0" err="1"/>
              <a:t>Turtle</a:t>
            </a:r>
            <a:r>
              <a:rPr lang="es-419" dirty="0"/>
              <a:t> </a:t>
            </a:r>
            <a:r>
              <a:rPr lang="es-419" dirty="0" err="1"/>
              <a:t>interpretation</a:t>
            </a:r>
            <a:r>
              <a:rPr lang="es-419" dirty="0"/>
              <a:t> </a:t>
            </a:r>
            <a:r>
              <a:rPr lang="es-419" dirty="0" err="1"/>
              <a:t>of</a:t>
            </a:r>
            <a:r>
              <a:rPr lang="es-419" dirty="0"/>
              <a:t> </a:t>
            </a:r>
            <a:r>
              <a:rPr lang="es-419" dirty="0" err="1"/>
              <a:t>strings</a:t>
            </a:r>
            <a:endParaRPr lang="es-ES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492891" y="2869035"/>
            <a:ext cx="3840480" cy="2855003"/>
          </a:xfrm>
        </p:spPr>
        <p:txBody>
          <a:bodyPr rtlCol="0"/>
          <a:lstStyle/>
          <a:p>
            <a:pPr rtl="0"/>
            <a:r>
              <a:rPr lang="es-ES" dirty="0"/>
              <a:t>F : Moverse Adelante</a:t>
            </a:r>
          </a:p>
          <a:p>
            <a:pPr rtl="0"/>
            <a:r>
              <a:rPr lang="es-ES" dirty="0"/>
              <a:t>+ : Rotar a la derecha</a:t>
            </a:r>
          </a:p>
          <a:p>
            <a:pPr rtl="0"/>
            <a:r>
              <a:rPr lang="es-ES" dirty="0"/>
              <a:t>- : Rotar a la izquierda</a:t>
            </a:r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ECCD99BF-5C5F-4486-8DCB-512CA75920C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4200" r="420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Implementación</a:t>
            </a:r>
          </a:p>
        </p:txBody>
      </p:sp>
      <p:sp>
        <p:nvSpPr>
          <p:cNvPr id="7" name="Marcador de posición de texto 6"/>
          <p:cNvSpPr>
            <a:spLocks noGrp="1"/>
          </p:cNvSpPr>
          <p:nvPr>
            <p:ph type="body" sz="half" idx="2"/>
          </p:nvPr>
        </p:nvSpPr>
        <p:spPr>
          <a:xfrm>
            <a:off x="1052422" y="4935990"/>
            <a:ext cx="10071191" cy="1007610"/>
          </a:xfrm>
        </p:spPr>
        <p:txBody>
          <a:bodyPr rtlCol="0"/>
          <a:lstStyle/>
          <a:p>
            <a:pPr algn="ctr" rtl="0"/>
            <a:r>
              <a:rPr lang="es-ES" dirty="0"/>
              <a:t>W: F – F – F – F</a:t>
            </a:r>
          </a:p>
          <a:p>
            <a:pPr algn="ctr" rtl="0"/>
            <a:r>
              <a:rPr lang="es-ES" dirty="0"/>
              <a:t>F -&gt; F – F + F + FF – F – F + F</a:t>
            </a:r>
          </a:p>
        </p:txBody>
      </p:sp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BD760990-36CF-45EA-9033-764F9AE852B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t="4998" b="499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77F54348-741D-4120-BFFB-B9BA27CC2C3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11559" b="1155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3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92223" y="810229"/>
            <a:ext cx="3840480" cy="1656134"/>
          </a:xfrm>
        </p:spPr>
        <p:txBody>
          <a:bodyPr rtlCol="0"/>
          <a:lstStyle/>
          <a:p>
            <a:r>
              <a:rPr lang="es-419" dirty="0" err="1"/>
              <a:t>Branching</a:t>
            </a:r>
            <a:r>
              <a:rPr lang="es-419" dirty="0"/>
              <a:t> </a:t>
            </a:r>
            <a:r>
              <a:rPr lang="es-419" dirty="0" err="1"/>
              <a:t>structures</a:t>
            </a:r>
            <a:endParaRPr lang="es-ES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492891" y="2869035"/>
            <a:ext cx="3840480" cy="2855003"/>
          </a:xfrm>
        </p:spPr>
        <p:txBody>
          <a:bodyPr rtlCol="0"/>
          <a:lstStyle/>
          <a:p>
            <a:pPr rtl="0"/>
            <a:r>
              <a:rPr lang="es-ES" dirty="0"/>
              <a:t>F : Moverse Adelante</a:t>
            </a:r>
          </a:p>
          <a:p>
            <a:pPr rtl="0"/>
            <a:r>
              <a:rPr lang="es-ES" dirty="0"/>
              <a:t>+ : Rotar a la derecha</a:t>
            </a:r>
          </a:p>
          <a:p>
            <a:pPr marL="285750" indent="-285750" rtl="0">
              <a:buFontTx/>
              <a:buChar char="-"/>
            </a:pPr>
            <a:r>
              <a:rPr lang="es-ES" dirty="0"/>
              <a:t>: Rotar a la izquierda</a:t>
            </a:r>
          </a:p>
          <a:p>
            <a:pPr rtl="0"/>
            <a:r>
              <a:rPr lang="es-ES" dirty="0"/>
              <a:t>[ : Guardar el entorno. [</a:t>
            </a:r>
            <a:r>
              <a:rPr lang="es-ES" dirty="0" err="1"/>
              <a:t>push</a:t>
            </a:r>
            <a:r>
              <a:rPr lang="es-ES" dirty="0"/>
              <a:t>]</a:t>
            </a:r>
          </a:p>
          <a:p>
            <a:pPr rtl="0"/>
            <a:r>
              <a:rPr lang="es-ES" dirty="0"/>
              <a:t>] : Obtener el entorno. [pop]</a:t>
            </a:r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0C3457EF-6C02-44F5-838E-5A77B7D1011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8603" b="860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F2C5D79-7E99-4AF3-B0DA-14AD25698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941" y="5006354"/>
            <a:ext cx="3427018" cy="59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4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D024B-E77B-4E2B-9E0E-5DD0E31C3441}"/>
              </a:ext>
            </a:extLst>
          </p:cNvPr>
          <p:cNvSpPr txBox="1">
            <a:spLocks/>
          </p:cNvSpPr>
          <p:nvPr/>
        </p:nvSpPr>
        <p:spPr>
          <a:xfrm>
            <a:off x="1937857" y="1665906"/>
            <a:ext cx="8732784" cy="1656134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419" dirty="0"/>
          </a:p>
          <a:p>
            <a:pPr algn="ctr"/>
            <a:r>
              <a:rPr lang="es-419" sz="9600" dirty="0"/>
              <a:t>Resultados</a:t>
            </a:r>
            <a:endParaRPr lang="es-ES" sz="9600" dirty="0"/>
          </a:p>
        </p:txBody>
      </p:sp>
    </p:spTree>
    <p:extLst>
      <p:ext uri="{BB962C8B-B14F-4D97-AF65-F5344CB8AC3E}">
        <p14:creationId xmlns:p14="http://schemas.microsoft.com/office/powerpoint/2010/main" val="61274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Ilustración de naturaleza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663_TF03431377_TF03431377.potx" id="{173A8E5F-E093-4109-A5F4-14D2A0DC49D0}" vid="{EB6DDEBC-A3DA-4194-A0FB-2A77B1D3F949}"/>
    </a:ext>
  </a:extLst>
</a:theme>
</file>

<file path=ppt/theme/theme2.xml><?xml version="1.0" encoding="utf-8"?>
<a:theme xmlns:a="http://schemas.openxmlformats.org/drawingml/2006/main" name="Tema de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naturaleza, diseño ilustrado con un paisaje (pantalla panorámica)</Template>
  <TotalTime>40</TotalTime>
  <Words>147</Words>
  <Application>Microsoft Office PowerPoint</Application>
  <PresentationFormat>Panorámica</PresentationFormat>
  <Paragraphs>42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Segoe Print</vt:lpstr>
      <vt:lpstr>Ilustración de naturaleza 16x9</vt:lpstr>
      <vt:lpstr>Generador de botánica fractal</vt:lpstr>
      <vt:lpstr>Contenido</vt:lpstr>
      <vt:lpstr>Fractales</vt:lpstr>
      <vt:lpstr>Fractales</vt:lpstr>
      <vt:lpstr>Idea:</vt:lpstr>
      <vt:lpstr>Turtle interpretation of strings</vt:lpstr>
      <vt:lpstr>Implementación</vt:lpstr>
      <vt:lpstr>Branching structures</vt:lpstr>
      <vt:lpstr>Presentación de PowerPoint</vt:lpstr>
      <vt:lpstr>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Generador de botánica fractal</dc:title>
  <dc:creator>Cristian Alexanther Rojas Cardenas</dc:creator>
  <cp:lastModifiedBy>Cristian Alexanther Rojas Cardenas</cp:lastModifiedBy>
  <cp:revision>5</cp:revision>
  <dcterms:created xsi:type="dcterms:W3CDTF">2017-09-25T06:01:04Z</dcterms:created>
  <dcterms:modified xsi:type="dcterms:W3CDTF">2017-09-25T06:41:37Z</dcterms:modified>
</cp:coreProperties>
</file>